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257" r:id="rId3"/>
    <p:sldId id="259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30"/>
  </p:normalViewPr>
  <p:slideViewPr>
    <p:cSldViewPr snapToGrid="0">
      <p:cViewPr varScale="1">
        <p:scale>
          <a:sx n="76" d="100"/>
          <a:sy n="76" d="100"/>
        </p:scale>
        <p:origin x="2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64C08-CE63-DE4C-A7B5-5A5EE7CAAC34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55178-F4D4-E643-B5CE-75F434EC6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5178-F4D4-E643-B5CE-75F434EC6D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7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F9801-B48D-3B72-1607-BDE3E3950F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B49D2D-35D1-4E4C-4CAB-47C46375D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022D8E-D961-8A5A-9080-E5B09477B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C8E-F865-AC45-AFDD-2637D7A943AF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D52EE-F251-9A35-3A26-6CB835206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7D2FC-803E-30E8-087E-C6F6B881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2AA1-73CE-B24B-82E5-F5379B61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64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CFBA1-0869-88F7-10C3-A91EEBEF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1EFED-9C05-9F20-7DA6-3207630A7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495C46-6053-0834-6172-53BC0054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C8E-F865-AC45-AFDD-2637D7A943AF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BFE12-6D57-7DEE-48F5-7B2CD4EE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E2642-D79B-EB73-BC5B-0602E6B0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2AA1-73CE-B24B-82E5-F5379B61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1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D27541-A921-E2B5-6CC6-41B9269C4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7729D-1A45-B434-4ED7-3205CC85A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569EF-D8E9-F81B-D9E7-B43DF76CF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C8E-F865-AC45-AFDD-2637D7A943AF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D19FA-FDD0-C995-4704-2A20108F5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B6443-18C6-A8F6-4FAA-A4CF16BC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2AA1-73CE-B24B-82E5-F5379B61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D7D7B-0AAC-E875-EBC1-B422EC2B8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5B47-1E2A-2611-EC98-F4C25F915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88E1C-8D7D-2B5B-0A14-E021D5DE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C8E-F865-AC45-AFDD-2637D7A943AF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8ECBA-22DD-32FA-22B5-EE5EB3A57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E0DE-33B1-7719-63DE-67FE8F8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2AA1-73CE-B24B-82E5-F5379B61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7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B1566-A12B-0088-59A0-9636CE53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3CA10-E0DB-C5A8-086F-84A6BE67D4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19B3F-FFC3-BF8E-5BC1-0D1BB7E9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C8E-F865-AC45-AFDD-2637D7A943AF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C1057-00CA-17E8-3DE9-E774A73E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6D5A6-527F-3C53-FA3E-9F05ED4F7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2AA1-73CE-B24B-82E5-F5379B61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E663A-7CD4-7D60-D1F6-BC11ADF5D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950F4-1DDE-1BFC-23E2-F99E46C56F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8403CA-BF64-E930-1694-6544FD0653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017A0-E26E-1A02-0244-541D9FD81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C8E-F865-AC45-AFDD-2637D7A943AF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5043D-DFB3-F88C-04E3-EBD4FE1E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A8DBE-161D-57F5-4C0D-66D874BE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2AA1-73CE-B24B-82E5-F5379B61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5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1CEBF-96E8-4930-E184-B404C03B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EC494-059A-DC6C-F55C-E01C0B840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29719-40A1-E5E3-EBDE-C0DA0DD7C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C514B-8F2F-0E8F-0957-808891641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3340DD-554D-3E19-B0BC-3CD90C2B3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F49887-323C-1D42-9FAC-68004ACE2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C8E-F865-AC45-AFDD-2637D7A943AF}" type="datetimeFigureOut">
              <a:rPr lang="en-US" smtClean="0"/>
              <a:t>4/28/25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2D17F-5E17-EEC2-E6D9-AD6659BA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73F9BB-F63E-E2D9-C329-E97312E3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2AA1-73CE-B24B-82E5-F5379B61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08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A591-2534-55A4-56D2-1A3CF6D2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B794A-987E-9306-1799-4583CCD9D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C8E-F865-AC45-AFDD-2637D7A943AF}" type="datetimeFigureOut">
              <a:rPr lang="en-US" smtClean="0"/>
              <a:t>4/28/25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AB82B-9FA3-8685-F926-698A78AC3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83E8F-EF0D-00C0-D353-BCBEA830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2AA1-73CE-B24B-82E5-F5379B61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122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6DDC4-6893-BD4C-DFB7-69F60C37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C8E-F865-AC45-AFDD-2637D7A943AF}" type="datetimeFigureOut">
              <a:rPr lang="en-US" smtClean="0"/>
              <a:t>4/28/25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2E785-EB1F-4641-BC87-46331A79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2371FD-2E33-1619-F46B-4758CFE9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2AA1-73CE-B24B-82E5-F5379B61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61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CE9AF-D754-5C70-3E98-C5FD439C8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470B2-83E7-F905-CC4F-A826D12F5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C16D56-B505-C292-9496-C72C18376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0237D-E3EB-7A84-E178-03D9DB248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C8E-F865-AC45-AFDD-2637D7A943AF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B6CBCC-1423-88AB-C95A-87F476055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BD1A9-EF81-8532-11C9-6E3D4B1F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2AA1-73CE-B24B-82E5-F5379B61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7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4B763-FA3D-CCC9-2E1D-8ADA9D55D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08F96-2F52-97F0-6D8D-C08622CF2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3E505-3EAB-60AC-10FF-690D63480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A103E-0AE7-3DFE-FC1A-C5C0806F9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AC8E-F865-AC45-AFDD-2637D7A943AF}" type="datetimeFigureOut">
              <a:rPr lang="en-US" smtClean="0"/>
              <a:t>4/28/25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210AE-E061-B180-9078-59B3E04A5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E1C19E-5C2B-2D86-2F14-037387EF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92AA1-73CE-B24B-82E5-F5379B61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4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5999BA-0AB2-0399-6612-CD2A79D1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8A104-3396-03E1-1F48-3C2F6816D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1E4D-13B0-CD25-200B-EAD10E30E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8AC8E-F865-AC45-AFDD-2637D7A943AF}" type="datetimeFigureOut">
              <a:rPr lang="en-US" smtClean="0"/>
              <a:t>4/28/25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5325F-0CA0-3EEB-21C0-85FD4BB8A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EDE7E-4832-F8BE-AD28-C3266E5EA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92AA1-73CE-B24B-82E5-F5379B612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AF7D5-A0F0-08A3-3A46-8F0F12946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2024 Completed Projects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63FAF-BDB3-BC7F-4FD3-0197C9F56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Sandblast and paint 300/400 front rails</a:t>
            </a:r>
          </a:p>
          <a:p>
            <a:r>
              <a:rPr lang="en-US" dirty="0" err="1"/>
              <a:t>Powerwash</a:t>
            </a:r>
            <a:r>
              <a:rPr lang="en-US" dirty="0"/>
              <a:t> all buildings</a:t>
            </a:r>
          </a:p>
          <a:p>
            <a:r>
              <a:rPr lang="en-US" dirty="0"/>
              <a:t>Create a rock and mulch bed extension behind 400 bldg. to cover dead grass area</a:t>
            </a:r>
          </a:p>
          <a:p>
            <a:r>
              <a:rPr lang="en-US" dirty="0" err="1"/>
              <a:t>Powerwash</a:t>
            </a:r>
            <a:r>
              <a:rPr lang="en-US" dirty="0"/>
              <a:t> and stain fence</a:t>
            </a:r>
          </a:p>
          <a:p>
            <a:r>
              <a:rPr lang="en-US" dirty="0" err="1"/>
              <a:t>Powerwash</a:t>
            </a:r>
            <a:r>
              <a:rPr lang="en-US" dirty="0"/>
              <a:t> and stain 100/200 rear decks</a:t>
            </a:r>
          </a:p>
          <a:p>
            <a:r>
              <a:rPr lang="en-US" dirty="0"/>
              <a:t>Replaced rotted railroad ties</a:t>
            </a:r>
          </a:p>
          <a:p>
            <a:r>
              <a:rPr lang="en-US" dirty="0"/>
              <a:t>Paint Doors Red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94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DE92-5494-6C08-8D03-67EC01A6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-152399"/>
            <a:ext cx="10731500" cy="1507066"/>
          </a:xfrm>
        </p:spPr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5 Year Plan:</a:t>
            </a:r>
          </a:p>
        </p:txBody>
      </p:sp>
      <p:pic>
        <p:nvPicPr>
          <p:cNvPr id="4" name="Picture 3" descr="A screenshot of a project report&#10;&#10;Description automatically generated">
            <a:extLst>
              <a:ext uri="{FF2B5EF4-FFF2-40B4-BE49-F238E27FC236}">
                <a16:creationId xmlns:a16="http://schemas.microsoft.com/office/drawing/2014/main" id="{A3A331D7-373D-B8A4-CB4D-89C80EC0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99" y="1016000"/>
            <a:ext cx="10381589" cy="562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22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heet with blue text&#10;&#10;Description automatically generated">
            <a:extLst>
              <a:ext uri="{FF2B5EF4-FFF2-40B4-BE49-F238E27FC236}">
                <a16:creationId xmlns:a16="http://schemas.microsoft.com/office/drawing/2014/main" id="{80FCF266-B011-0830-3231-315B54C8D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99" y="825500"/>
            <a:ext cx="10530119" cy="515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9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D9926-4D25-1596-3E97-B3B66A877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301" y="28427"/>
            <a:ext cx="9144000" cy="826358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Examples Of Project:</a:t>
            </a:r>
          </a:p>
        </p:txBody>
      </p:sp>
      <p:pic>
        <p:nvPicPr>
          <p:cNvPr id="5" name="Picture 4" descr="A black stairs leading to a brick building&#10;&#10;Description automatically generated">
            <a:extLst>
              <a:ext uri="{FF2B5EF4-FFF2-40B4-BE49-F238E27FC236}">
                <a16:creationId xmlns:a16="http://schemas.microsoft.com/office/drawing/2014/main" id="{F937CE32-8BF2-F75B-4020-5FDDAD5E3A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70"/>
          <a:stretch/>
        </p:blipFill>
        <p:spPr>
          <a:xfrm>
            <a:off x="4227162" y="4160160"/>
            <a:ext cx="4064833" cy="2697840"/>
          </a:xfrm>
          <a:prstGeom prst="rect">
            <a:avLst/>
          </a:prstGeom>
        </p:spPr>
      </p:pic>
      <p:pic>
        <p:nvPicPr>
          <p:cNvPr id="9" name="Picture 8" descr="A brick stairs outside of a house&#10;&#10;Description automatically generated">
            <a:extLst>
              <a:ext uri="{FF2B5EF4-FFF2-40B4-BE49-F238E27FC236}">
                <a16:creationId xmlns:a16="http://schemas.microsoft.com/office/drawing/2014/main" id="{FFCE31FC-F613-8451-1E7F-E3FFC6CF6B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3"/>
          <a:stretch/>
        </p:blipFill>
        <p:spPr>
          <a:xfrm>
            <a:off x="129835" y="1083733"/>
            <a:ext cx="5345301" cy="3225800"/>
          </a:xfrm>
          <a:prstGeom prst="rect">
            <a:avLst/>
          </a:prstGeom>
        </p:spPr>
      </p:pic>
      <p:pic>
        <p:nvPicPr>
          <p:cNvPr id="11" name="Picture 10" descr="A close-up of a brick staircase&#10;&#10;Description automatically generated">
            <a:extLst>
              <a:ext uri="{FF2B5EF4-FFF2-40B4-BE49-F238E27FC236}">
                <a16:creationId xmlns:a16="http://schemas.microsoft.com/office/drawing/2014/main" id="{6093B919-28F9-8806-8C62-E78D441EF9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95" t="22819" r="8252" b="4523"/>
          <a:stretch/>
        </p:blipFill>
        <p:spPr>
          <a:xfrm>
            <a:off x="5807301" y="880359"/>
            <a:ext cx="6082146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55</Words>
  <Application>Microsoft Macintosh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2024 Completed Projects:</vt:lpstr>
      <vt:lpstr>5 Year Plan:</vt:lpstr>
      <vt:lpstr>PowerPoint Presentation</vt:lpstr>
      <vt:lpstr>Examples Of Project: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Completed Projects:</dc:title>
  <dc:creator>s.petrangelo@gmail.com</dc:creator>
  <cp:lastModifiedBy>s.petrangelo@gmail.com</cp:lastModifiedBy>
  <cp:revision>2</cp:revision>
  <dcterms:created xsi:type="dcterms:W3CDTF">2025-04-22T19:59:54Z</dcterms:created>
  <dcterms:modified xsi:type="dcterms:W3CDTF">2025-04-28T23:52:20Z</dcterms:modified>
</cp:coreProperties>
</file>